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77" r:id="rId4"/>
    <p:sldId id="286" r:id="rId5"/>
    <p:sldId id="299" r:id="rId6"/>
    <p:sldId id="290" r:id="rId7"/>
    <p:sldId id="296" r:id="rId8"/>
    <p:sldId id="293" r:id="rId9"/>
    <p:sldId id="298" r:id="rId10"/>
    <p:sldId id="294" r:id="rId11"/>
    <p:sldId id="300" r:id="rId12"/>
    <p:sldId id="301" r:id="rId13"/>
    <p:sldId id="302" r:id="rId14"/>
    <p:sldId id="303" r:id="rId15"/>
    <p:sldId id="304" r:id="rId16"/>
    <p:sldId id="291" r:id="rId17"/>
    <p:sldId id="305" r:id="rId18"/>
    <p:sldId id="292" r:id="rId19"/>
    <p:sldId id="297" r:id="rId20"/>
  </p:sldIdLst>
  <p:sldSz cx="12192000" cy="6858000"/>
  <p:notesSz cx="6858000" cy="9144000"/>
  <p:embeddedFontLst>
    <p:embeddedFont>
      <p:font typeface="나눔바른고딕" pitchFamily="50" charset="-127"/>
      <p:regular r:id="rId22"/>
      <p:bold r:id="rId23"/>
    </p:embeddedFont>
    <p:embeddedFont>
      <p:font typeface="a옛날사진관2" pitchFamily="18" charset="-127"/>
      <p:regular r:id="rId24"/>
    </p:embeddedFont>
    <p:embeddedFont>
      <p:font typeface="맑은 고딕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A7C"/>
    <a:srgbClr val="FEFB0D"/>
    <a:srgbClr val="F7244E"/>
    <a:srgbClr val="FB3A76"/>
    <a:srgbClr val="380608"/>
    <a:srgbClr val="FF59B3"/>
    <a:srgbClr val="F6B200"/>
    <a:srgbClr val="FFED02"/>
    <a:srgbClr val="F4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 autoAdjust="0"/>
    <p:restoredTop sz="86385" autoAdjust="0"/>
  </p:normalViewPr>
  <p:slideViewPr>
    <p:cSldViewPr snapToGrid="0">
      <p:cViewPr>
        <p:scale>
          <a:sx n="50" d="100"/>
          <a:sy n="50" d="100"/>
        </p:scale>
        <p:origin x="-372" y="-10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29C2B-487A-4AB4-819F-CC5E9DA98AA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58890-A331-438C-9C88-C37C17708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1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0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sz="1200" dirty="0">
              <a:ln w="12700">
                <a:noFill/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D75585-434F-4DDA-B154-C43D30687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08A99DB-B22B-4C27-98EF-FBC5C315F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6C7EE91-9E6E-4546-9B30-8372A3E8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BFC518C-CD0D-4D66-BED1-A57FD6F3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B746050-9FB5-4229-BDCE-AA9508ED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B62FC5-73A5-4781-B9A4-40644E06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9AE6435-5BCB-4D37-968E-03D241572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5A297D-136A-410F-A209-CB0F0E29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909E96-3DAA-4C27-BEF9-5D0DC270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3DEC06F-DFDB-47C6-8EF2-201469BF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0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F76C5F9-C7C2-485A-8445-61D8A9B7E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EFF158D-E870-4D60-9D7A-53D9EF02E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ABA00D0-C5ED-4A06-88AB-E8AB3D02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DD0CC8-CADB-4279-B846-DE23447A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3AEE45-250C-4D2A-A3C3-D133465B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2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1821C5-D2A2-401C-8711-DD77C5BA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076377-96CF-4893-9B92-D166FA838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F9F5B79-E014-4BC2-969A-286D1CEA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429C4F-ED1C-4593-ABC8-5574BCA8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6F4037-FDDF-49EA-81AB-8BB3643F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0E49D7-627C-40C1-90C4-53FEA067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01A3F3A-CDCF-4599-8A47-047CDC70F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5BA20E-A405-40C6-ACD9-55A2C53C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6CFDC4E-7B96-4907-AFD0-5EB21F3A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403BA2-78CA-4C90-B3F8-4C68B8E2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91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04EEBA-3315-474F-A63C-ACB2E93F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50538D8-504F-4D47-928E-666B1D6CD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8AA120E-8EDD-4522-803D-5960C4709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1D04441-9F9C-4BA3-9CD2-E5182F9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3C635F-613D-4811-8A70-885FF06F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0F89E65-E917-4162-B1D9-36EB568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8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95E7FE-3D02-4939-B7F5-44BCA9D0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B24FB48-1926-4742-BF23-AA4243BCA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03E5216-8350-4D4D-9007-339A7B22D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F716787-46B5-45CD-9328-A1A9E7829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2169409-CC7A-498C-BFAA-C7230CFFD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1FAEAF9-203F-4DA4-9799-6C105A62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4D3A2E7-7142-416C-A5E6-8DE04251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42B6E21-1C7E-46DD-929D-631E3C2D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5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6125386-9D6E-4DBA-AD0F-1AA33508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CE400B8-2E3F-4FE8-A935-11DD176E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9C6BD7B-2F0B-48D4-898C-8E621DE0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5FB96DA-FCF9-4B84-8427-8CE51310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8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29384FF-5326-4190-BEDF-4F2B5DC0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A77B39F-525B-4B3E-A3C8-5EE8BF22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EF5E297-FDEC-4EC9-9E14-70188711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83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C88B80-196B-4957-A1E0-A6FF87DB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9D8CB0B-A897-4D4D-BD13-E63B0E5A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F0FAE11-F453-45EC-968C-841E81075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4BA0A09-D480-4BDF-A5ED-FA44666A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A9DD064-4E02-4AA6-964B-3CEDC556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DF56A6A-C0B8-451C-B88A-12E3F0CB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8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2F81C7-7C7E-4ABE-95BD-8E9F0E1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AFF4A23-7FD9-428C-ABD1-3304E1F4E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B9B86AD-8FA7-415E-8843-4F538FD38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7A80AAD-0903-4702-A440-9313EB93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E9F99E-1E42-4C24-BF80-CD01C85E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D476C00-77A2-402D-94CC-3B396D0E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1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4DF11C7-4D08-4A7C-BFDB-36B3193D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88245D3-7B11-4A7A-AA36-6EF7EFD3F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8DEC25-7196-4653-B01F-838DB88A1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814C-BFA2-4AA6-9419-BFF9E14E97A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9C8C9A-4FCE-4D14-8DB0-13180BE0F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722B1A-695E-405E-94CC-9FB4995C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2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EF2CE3A-B8AF-49C0-80B3-B4D8E30DA199}"/>
              </a:ext>
            </a:extLst>
          </p:cNvPr>
          <p:cNvSpPr txBox="1"/>
          <p:nvPr/>
        </p:nvSpPr>
        <p:spPr>
          <a:xfrm>
            <a:off x="838200" y="1642349"/>
            <a:ext cx="11208182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>
              <a:lnSpc>
                <a:spcPct val="90000"/>
              </a:lnSpc>
            </a:pPr>
            <a:r>
              <a:rPr lang="ko-KR" altLang="en-US" sz="9000" dirty="0" smtClean="0">
                <a:ln w="381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연구노트</a:t>
            </a:r>
            <a:endParaRPr lang="en-US" altLang="ko-KR" sz="9000" dirty="0" smtClean="0">
              <a:ln w="381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lvl="1" algn="r">
              <a:lnSpc>
                <a:spcPct val="90000"/>
              </a:lnSpc>
            </a:pPr>
            <a:r>
              <a:rPr lang="en-US" altLang="ko-KR" sz="4800" dirty="0" smtClean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4800" dirty="0" smtClean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기초창의공학설계</a:t>
            </a:r>
            <a:endParaRPr lang="en-US" altLang="ko-KR" sz="4800" dirty="0" smtClean="0">
              <a:ln w="254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84642" y="3933825"/>
            <a:ext cx="13188" cy="115916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2005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67939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  <a:endParaRPr lang="ko-KR" altLang="en-US" sz="1050" b="1" spc="600" dirty="0">
              <a:ln w="3175">
                <a:solidFill>
                  <a:schemeClr val="bg1">
                    <a:alpha val="63000"/>
                  </a:schemeClr>
                </a:solidFill>
              </a:ln>
              <a:solidFill>
                <a:schemeClr val="accent1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667625" y="167053"/>
            <a:ext cx="423716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5200651"/>
            <a:ext cx="12170207" cy="165735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EF2CE3A-B8AF-49C0-80B3-B4D8E30DA199}"/>
              </a:ext>
            </a:extLst>
          </p:cNvPr>
          <p:cNvSpPr txBox="1"/>
          <p:nvPr/>
        </p:nvSpPr>
        <p:spPr>
          <a:xfrm>
            <a:off x="6772276" y="3828884"/>
            <a:ext cx="5231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5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조</a:t>
            </a:r>
            <a:r>
              <a:rPr lang="en-US" altLang="ko-KR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김혜진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노성민</a:t>
            </a:r>
            <a:endParaRPr lang="en-US" altLang="ko-KR" sz="3200" dirty="0" smtClean="0">
              <a:ln w="38100">
                <a:noFill/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algn="r"/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손성훈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신재웅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이준교</a:t>
            </a:r>
            <a:r>
              <a:rPr lang="en-US" altLang="ko-KR" sz="3200" dirty="0" smtClean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endParaRPr lang="ko-KR" altLang="en-US" sz="3200" dirty="0">
              <a:ln w="38100">
                <a:noFill/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" name="AutoShape 2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8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1324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24444" r="38904" b="-3343"/>
          <a:stretch/>
        </p:blipFill>
        <p:spPr>
          <a:xfrm>
            <a:off x="3543300" y="1504039"/>
            <a:ext cx="5143500" cy="500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1324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2" t="13928" r="28946"/>
          <a:stretch/>
        </p:blipFill>
        <p:spPr>
          <a:xfrm>
            <a:off x="3524250" y="1684338"/>
            <a:ext cx="5143500" cy="45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1324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33" r="49358" b="-1390"/>
          <a:stretch/>
        </p:blipFill>
        <p:spPr>
          <a:xfrm>
            <a:off x="1387475" y="1390401"/>
            <a:ext cx="2384425" cy="44647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88" b="6933"/>
          <a:stretch/>
        </p:blipFill>
        <p:spPr>
          <a:xfrm>
            <a:off x="4361847" y="1523752"/>
            <a:ext cx="6706803" cy="4172198"/>
          </a:xfrm>
          <a:prstGeom prst="rect">
            <a:avLst/>
          </a:prstGeom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997075" y="5881518"/>
            <a:ext cx="1273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후보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1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7574574" y="5874243"/>
            <a:ext cx="1273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후보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2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0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1324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33" r="49358" b="-1390"/>
          <a:stretch/>
        </p:blipFill>
        <p:spPr>
          <a:xfrm>
            <a:off x="2092325" y="1390401"/>
            <a:ext cx="2384425" cy="4464791"/>
          </a:xfrm>
          <a:prstGeom prst="rect">
            <a:avLst/>
          </a:prstGeom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2647574" y="5869310"/>
            <a:ext cx="1273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후보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1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858975" y="3107261"/>
            <a:ext cx="464820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안정적이나 </a:t>
            </a:r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아두이노를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3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3200" dirty="0" err="1" smtClean="0">
                <a:latin typeface="나눔바른고딕" pitchFamily="50" charset="-127"/>
                <a:ea typeface="나눔바른고딕" pitchFamily="50" charset="-127"/>
              </a:rPr>
              <a:t>무드등에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담을 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수 없음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1324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611187" y="5869308"/>
            <a:ext cx="1273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후보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2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7256584" y="3154148"/>
            <a:ext cx="464820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안정성 및 디자인이 좋으나 시계 기능을 담기에 좁음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88" b="6933"/>
          <a:stretch/>
        </p:blipFill>
        <p:spPr>
          <a:xfrm>
            <a:off x="624742" y="1559771"/>
            <a:ext cx="6706803" cy="41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9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1324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534987" y="5869308"/>
            <a:ext cx="1273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확정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7256584" y="2907927"/>
            <a:ext cx="464820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무드등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아래 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시계상자에 경사를 만들어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안정성을 높여 고정시킴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2"/>
          <a:stretch/>
        </p:blipFill>
        <p:spPr>
          <a:xfrm>
            <a:off x="777875" y="1502878"/>
            <a:ext cx="6478709" cy="42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0" t="23085" r="14641" b="25326"/>
          <a:stretch/>
        </p:blipFill>
        <p:spPr bwMode="auto">
          <a:xfrm>
            <a:off x="1311275" y="1496767"/>
            <a:ext cx="3866221" cy="458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5320149" y="1876156"/>
            <a:ext cx="641838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무드등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SW</a:t>
            </a:r>
          </a:p>
          <a:p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Esp8266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릴레이모듈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베이스쉴드와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핀헤더를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연결하기 위한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납땜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코드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작성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시간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날짜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, IFTTT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관련 코드 작성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)</a:t>
            </a: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향후</a:t>
            </a:r>
            <a:r>
              <a:rPr lang="en-US" altLang="ko-KR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 </a:t>
            </a:r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계획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1" name="Picture 6" descr="운동 계획 일러스트 ai 다운로드 Download exercise plan vector - 2021 | 운동 계획, 운동, 피트니스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15169" r="9072" b="14142"/>
          <a:stretch/>
        </p:blipFill>
        <p:spPr bwMode="auto">
          <a:xfrm>
            <a:off x="6982541" y="669770"/>
            <a:ext cx="948449" cy="81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2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0" t="23085" r="14641" b="25326"/>
          <a:stretch/>
        </p:blipFill>
        <p:spPr bwMode="auto">
          <a:xfrm>
            <a:off x="1311275" y="1496767"/>
            <a:ext cx="3866221" cy="458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5320149" y="1971408"/>
            <a:ext cx="658463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Google Assistant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단축어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설정</a:t>
            </a:r>
            <a:endParaRPr lang="en-US" altLang="ko-KR" sz="32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32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Turn 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on/Turn off</a:t>
            </a:r>
          </a:p>
          <a:p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Level 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1, Level 2, Level 3</a:t>
            </a:r>
          </a:p>
          <a:p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Change 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the 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color (red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yellow, green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, blue)</a:t>
            </a:r>
          </a:p>
          <a:p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감정 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sad, happy, </a:t>
            </a: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angry, excited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향후</a:t>
            </a:r>
            <a:r>
              <a:rPr lang="en-US" altLang="ko-KR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 </a:t>
            </a:r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계획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1" name="Picture 6" descr="운동 계획 일러스트 ai 다운로드 Download exercise plan vector - 2021 | 운동 계획, 운동, 피트니스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15169" r="9072" b="14142"/>
          <a:stretch/>
        </p:blipFill>
        <p:spPr bwMode="auto">
          <a:xfrm>
            <a:off x="6982541" y="669770"/>
            <a:ext cx="948449" cy="81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5486400" y="2707211"/>
            <a:ext cx="592455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무드등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HW</a:t>
            </a:r>
          </a:p>
          <a:p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구 형태의 </a:t>
            </a:r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무드등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설계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향후</a:t>
            </a:r>
            <a:r>
              <a:rPr lang="en-US" altLang="ko-KR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 </a:t>
            </a:r>
            <a:r>
              <a:rPr lang="ko-KR" altLang="en-US" sz="32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계획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8562974" y="4070062"/>
            <a:ext cx="29622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반투명 재질 사용</a:t>
            </a: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5505450" y="4068633"/>
            <a:ext cx="19703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3D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프린터 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3" name="그룹 1008"/>
          <p:cNvGrpSpPr/>
          <p:nvPr/>
        </p:nvGrpSpPr>
        <p:grpSpPr>
          <a:xfrm>
            <a:off x="7475816" y="4155705"/>
            <a:ext cx="974168" cy="375390"/>
            <a:chOff x="8218061" y="5838980"/>
            <a:chExt cx="974168" cy="375390"/>
          </a:xfrm>
        </p:grpSpPr>
        <p:pic>
          <p:nvPicPr>
            <p:cNvPr id="34" name="Object 28"/>
            <p:cNvPicPr>
              <a:picLocks noChangeAspect="1"/>
            </p:cNvPicPr>
            <p:nvPr/>
          </p:nvPicPr>
          <p:blipFill rotWithShape="1">
            <a:blip r:embed="rId3" cstate="print"/>
            <a:srcRect l="50000"/>
            <a:stretch/>
          </p:blipFill>
          <p:spPr>
            <a:xfrm>
              <a:off x="8218061" y="5838980"/>
              <a:ext cx="974168" cy="375390"/>
            </a:xfrm>
            <a:prstGeom prst="rect">
              <a:avLst/>
            </a:prstGeom>
          </p:spPr>
        </p:pic>
      </p:grpSp>
      <p:pic>
        <p:nvPicPr>
          <p:cNvPr id="35" name="Picture 6" descr="운동 계획 일러스트 ai 다운로드 Download exercise plan vector - 2021 | 운동 계획, 운동, 피트니스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15169" r="9072" b="14142"/>
          <a:stretch/>
        </p:blipFill>
        <p:spPr bwMode="auto">
          <a:xfrm>
            <a:off x="6982541" y="669770"/>
            <a:ext cx="948449" cy="81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4" y="1694589"/>
            <a:ext cx="4315142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EF2CE3A-B8AF-49C0-80B3-B4D8E30DA199}"/>
              </a:ext>
            </a:extLst>
          </p:cNvPr>
          <p:cNvSpPr txBox="1"/>
          <p:nvPr/>
        </p:nvSpPr>
        <p:spPr>
          <a:xfrm>
            <a:off x="2167888" y="2564340"/>
            <a:ext cx="7856224" cy="172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90000"/>
              </a:lnSpc>
            </a:pPr>
            <a:r>
              <a:rPr lang="ko-KR" altLang="en-US" sz="11500" dirty="0" smtClean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감사합니다</a:t>
            </a:r>
            <a:endParaRPr lang="en-US" altLang="ko-KR" sz="4800" dirty="0" smtClean="0">
              <a:ln w="254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84642" y="3933825"/>
            <a:ext cx="13188" cy="115916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2005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67939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  <a:endParaRPr lang="ko-KR" altLang="en-US" sz="1050" b="1" spc="600" dirty="0">
              <a:ln w="3175">
                <a:solidFill>
                  <a:schemeClr val="bg1">
                    <a:alpha val="63000"/>
                  </a:schemeClr>
                </a:solidFill>
              </a:ln>
              <a:solidFill>
                <a:schemeClr val="accent1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667625" y="167053"/>
            <a:ext cx="423716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5200651"/>
            <a:ext cx="12170207" cy="165735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AutoShape 2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5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258003" y="4872931"/>
            <a:ext cx="26508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피드백</a:t>
            </a: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4843098" y="4811376"/>
            <a:ext cx="26508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개발</a:t>
            </a:r>
            <a:r>
              <a:rPr lang="en-US" altLang="ko-KR" sz="40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내용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8484576" y="4872931"/>
            <a:ext cx="26508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향후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계획</a:t>
            </a:r>
          </a:p>
        </p:txBody>
      </p:sp>
      <p:pic>
        <p:nvPicPr>
          <p:cNvPr id="1026" name="Picture 2" descr="058. 피드백 잘 못하면 망합니다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 t="6779" r="8393" b="14749"/>
          <a:stretch/>
        </p:blipFill>
        <p:spPr bwMode="auto">
          <a:xfrm>
            <a:off x="690138" y="2355816"/>
            <a:ext cx="3786612" cy="22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27" y="1768225"/>
            <a:ext cx="32385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운동 계획 일러스트 ai 다운로드 Download exercise plan vector - 2021 | 운동 계획, 운동, 피트니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15169" r="9072" b="14142"/>
          <a:stretch/>
        </p:blipFill>
        <p:spPr bwMode="auto">
          <a:xfrm>
            <a:off x="8368197" y="2058538"/>
            <a:ext cx="3126390" cy="269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723743" y="572957"/>
            <a:ext cx="2650882" cy="1015663"/>
            <a:chOff x="720968" y="586807"/>
            <a:chExt cx="2650882" cy="1015663"/>
          </a:xfrm>
        </p:grpSpPr>
        <p:sp>
          <p:nvSpPr>
            <p:cNvPr id="30" name="TextBox 29"/>
            <p:cNvSpPr txBox="1"/>
            <p:nvPr/>
          </p:nvSpPr>
          <p:spPr>
            <a:xfrm>
              <a:off x="1337601" y="920139"/>
              <a:ext cx="1455478" cy="415498"/>
            </a:xfrm>
            <a:prstGeom prst="rect">
              <a:avLst/>
            </a:prstGeom>
            <a:solidFill>
              <a:schemeClr val="accent1">
                <a:lumMod val="50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  <a:p>
              <a:pPr algn="ctr"/>
              <a:endPara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  <p:sp>
          <p:nvSpPr>
            <p:cNvPr id="31" name="Rectangle 2"/>
            <p:cNvSpPr>
              <a:spLocks noChangeArrowheads="1"/>
            </p:cNvSpPr>
            <p:nvPr/>
          </p:nvSpPr>
          <p:spPr bwMode="auto">
            <a:xfrm>
              <a:off x="720968" y="586807"/>
              <a:ext cx="2650882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0" dirty="0" smtClean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미원체" pitchFamily="50" charset="-127"/>
                  <a:ea typeface="미원체" pitchFamily="50" charset="-127"/>
                </a:rPr>
                <a:t>목차</a:t>
              </a:r>
              <a:endParaRPr lang="ko-KR" altLang="en-US" sz="6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6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20968" y="680376"/>
            <a:ext cx="2650882" cy="861774"/>
            <a:chOff x="720968" y="680376"/>
            <a:chExt cx="2650882" cy="861774"/>
          </a:xfrm>
        </p:grpSpPr>
        <p:sp>
          <p:nvSpPr>
            <p:cNvPr id="26" name="TextBox 25"/>
            <p:cNvSpPr txBox="1"/>
            <p:nvPr/>
          </p:nvSpPr>
          <p:spPr>
            <a:xfrm>
              <a:off x="1337601" y="920139"/>
              <a:ext cx="1455478" cy="415498"/>
            </a:xfrm>
            <a:prstGeom prst="rect">
              <a:avLst/>
            </a:prstGeom>
            <a:solidFill>
              <a:schemeClr val="accent1">
                <a:lumMod val="50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050" b="1" spc="600" dirty="0" smtClean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  <a:p>
              <a:pPr algn="ctr"/>
              <a:endPara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  <p:sp>
          <p:nvSpPr>
            <p:cNvPr id="25" name="Rectangle 2"/>
            <p:cNvSpPr>
              <a:spLocks noChangeArrowheads="1"/>
            </p:cNvSpPr>
            <p:nvPr/>
          </p:nvSpPr>
          <p:spPr bwMode="auto">
            <a:xfrm>
              <a:off x="720968" y="680376"/>
              <a:ext cx="2650882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5000" dirty="0" smtClean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미원체" pitchFamily="50" charset="-127"/>
                  <a:ea typeface="미원체" pitchFamily="50" charset="-127"/>
                </a:rPr>
                <a:t>피드백</a:t>
              </a:r>
              <a:endPara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endParaRPr>
            </a:p>
          </p:txBody>
        </p:sp>
      </p:grpSp>
      <p:pic>
        <p:nvPicPr>
          <p:cNvPr id="11266" name="Picture 2" descr="효과적 회의의 지름길 횟수 줄여라 │ 매거진한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1748562"/>
            <a:ext cx="4456270" cy="39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6011372" y="1854610"/>
            <a:ext cx="5494825" cy="201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IFTTT 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사이트 이용</a:t>
            </a:r>
            <a:endParaRPr lang="en-US" altLang="ko-KR" sz="3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 err="1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구글</a:t>
            </a:r>
            <a:r>
              <a:rPr lang="ko-KR" altLang="en-US" sz="3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200" dirty="0" err="1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어시스턴트</a:t>
            </a:r>
            <a:r>
              <a:rPr lang="ko-KR" altLang="en-US" sz="3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OR </a:t>
            </a:r>
            <a:r>
              <a:rPr lang="ko-KR" altLang="en-US" sz="3200" dirty="0" smtClean="0">
                <a:ln w="12700">
                  <a:noFill/>
                </a:ln>
                <a:latin typeface="나눔바른고딕" pitchFamily="50" charset="-127"/>
                <a:ea typeface="나눔바른고딕" pitchFamily="50" charset="-127"/>
              </a:rPr>
              <a:t>시리</a:t>
            </a:r>
            <a:endParaRPr lang="en-US" altLang="ko-KR" sz="3200" dirty="0" smtClean="0">
              <a:ln w="12700">
                <a:noFill/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30000"/>
              </a:lnSpc>
            </a:pPr>
            <a:endParaRPr lang="ko-KR" altLang="en-US" sz="3200" dirty="0">
              <a:ln w="12700">
                <a:noFill/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0" name="그룹 1008"/>
          <p:cNvGrpSpPr/>
          <p:nvPr/>
        </p:nvGrpSpPr>
        <p:grpSpPr>
          <a:xfrm rot="5400000">
            <a:off x="8271701" y="3712761"/>
            <a:ext cx="974168" cy="375390"/>
            <a:chOff x="8218061" y="5838980"/>
            <a:chExt cx="974168" cy="375390"/>
          </a:xfrm>
        </p:grpSpPr>
        <p:pic>
          <p:nvPicPr>
            <p:cNvPr id="31" name="Object 28"/>
            <p:cNvPicPr>
              <a:picLocks noChangeAspect="1"/>
            </p:cNvPicPr>
            <p:nvPr/>
          </p:nvPicPr>
          <p:blipFill rotWithShape="1">
            <a:blip r:embed="rId4" cstate="print"/>
            <a:srcRect l="50000"/>
            <a:stretch/>
          </p:blipFill>
          <p:spPr>
            <a:xfrm>
              <a:off x="8218061" y="5838980"/>
              <a:ext cx="974168" cy="375390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7478626" y="4663674"/>
            <a:ext cx="2560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전등 패드 반응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1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4" descr="https://www.notion.so/image/https%3A%2F%2Fprod-files-secure.s3.us-west-2.amazonaws.com%2F9c0dc9ca-da27-4419-bc35-fc0d86a6a62d%2F35d11f64-6852-48aa-81f5-808915f73abc%2FUntitled.png?table=block&amp;id=b288555d-a3a5-4302-91bc-9b785810dd58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AutoShape 6" descr="https://www.notion.so/image/https%3A%2F%2Fprod-files-secure.s3.us-west-2.amazonaws.com%2F9c0dc9ca-da27-4419-bc35-fc0d86a6a62d%2F35d11f64-6852-48aa-81f5-808915f73abc%2FUntitled.png?table=block&amp;id=b288555d-a3a5-4302-91bc-9b785810dd58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8" descr="https://www.notion.so/image/https%3A%2F%2Fprod-files-secure.s3.us-west-2.amazonaws.com%2F9c0dc9ca-da27-4419-bc35-fc0d86a6a62d%2F35d11f64-6852-48aa-81f5-808915f73abc%2FUntitled.png?table=block&amp;id=b288555d-a3a5-4302-91bc-9b785810dd58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21494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40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" descr="https://www.notion.so/image/https%3A%2F%2Fprod-files-secure.s3.us-west-2.amazonaws.com%2F9c0dc9ca-da27-4419-bc35-fc0d86a6a62d%2F5965cdd2-16ac-4636-9a9f-0653c97f9fb0%2FUntitled.png?table=block&amp;id=f33b55b1-77a3-41aa-a752-70245bb03871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23018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4" descr="https://www.notion.so/image/https%3A%2F%2Fprod-files-secure.s3.us-west-2.amazonaws.com%2F9c0dc9ca-da27-4419-bc35-fc0d86a6a62d%2F5965cdd2-16ac-4636-9a9f-0653c97f9fb0%2FUntitled.png?table=block&amp;id=f33b55b1-77a3-41aa-a752-70245bb03871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24542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7" r="15638" b="6345"/>
          <a:stretch/>
        </p:blipFill>
        <p:spPr>
          <a:xfrm>
            <a:off x="2034311" y="1700454"/>
            <a:ext cx="8123377" cy="41623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6473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4" descr="https://www.notion.so/image/https%3A%2F%2Fprod-files-secure.s3.us-west-2.amazonaws.com%2F9c0dc9ca-da27-4419-bc35-fc0d86a6a62d%2F35d11f64-6852-48aa-81f5-808915f73abc%2FUntitled.png?table=block&amp;id=b288555d-a3a5-4302-91bc-9b785810dd58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AutoShape 6" descr="https://www.notion.so/image/https%3A%2F%2Fprod-files-secure.s3.us-west-2.amazonaws.com%2F9c0dc9ca-da27-4419-bc35-fc0d86a6a62d%2F35d11f64-6852-48aa-81f5-808915f73abc%2FUntitled.png?table=block&amp;id=b288555d-a3a5-4302-91bc-9b785810dd58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8" descr="https://www.notion.so/image/https%3A%2F%2Fprod-files-secure.s3.us-west-2.amazonaws.com%2F9c0dc9ca-da27-4419-bc35-fc0d86a6a62d%2F35d11f64-6852-48aa-81f5-808915f73abc%2FUntitled.png?table=block&amp;id=b288555d-a3a5-4302-91bc-9b785810dd58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21494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40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" descr="https://www.notion.so/image/https%3A%2F%2Fprod-files-secure.s3.us-west-2.amazonaws.com%2F9c0dc9ca-da27-4419-bc35-fc0d86a6a62d%2F5965cdd2-16ac-4636-9a9f-0653c97f9fb0%2FUntitled.png?table=block&amp;id=f33b55b1-77a3-41aa-a752-70245bb03871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23018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4" descr="https://www.notion.so/image/https%3A%2F%2Fprod-files-secure.s3.us-west-2.amazonaws.com%2F9c0dc9ca-da27-4419-bc35-fc0d86a6a62d%2F5965cdd2-16ac-4636-9a9f-0653c97f9fb0%2FUntitled.png?table=block&amp;id=f33b55b1-77a3-41aa-a752-70245bb03871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24542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5" t="646" b="33651"/>
          <a:stretch/>
        </p:blipFill>
        <p:spPr>
          <a:xfrm>
            <a:off x="2149475" y="1531938"/>
            <a:ext cx="3231919" cy="4612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6011372" y="1742448"/>
            <a:ext cx="5494825" cy="1372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 smtClean="0">
                <a:latin typeface="나눔바른고딕" pitchFamily="50" charset="-127"/>
                <a:ea typeface="나눔바른고딕" pitchFamily="50" charset="-127"/>
              </a:rPr>
              <a:t>IFTTT </a:t>
            </a:r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사이트 이용</a:t>
            </a:r>
            <a:endParaRPr lang="en-US" altLang="ko-KR" sz="3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30000"/>
              </a:lnSpc>
            </a:pPr>
            <a:endParaRPr lang="ko-KR" altLang="en-US" sz="3200" dirty="0">
              <a:ln w="12700">
                <a:noFill/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4" name="그룹 1008"/>
          <p:cNvGrpSpPr/>
          <p:nvPr/>
        </p:nvGrpSpPr>
        <p:grpSpPr>
          <a:xfrm rot="5400000">
            <a:off x="8473072" y="2700508"/>
            <a:ext cx="571425" cy="375390"/>
            <a:chOff x="8620804" y="5838981"/>
            <a:chExt cx="571425" cy="375390"/>
          </a:xfrm>
        </p:grpSpPr>
        <p:pic>
          <p:nvPicPr>
            <p:cNvPr id="35" name="Object 28"/>
            <p:cNvPicPr>
              <a:picLocks noChangeAspect="1"/>
            </p:cNvPicPr>
            <p:nvPr/>
          </p:nvPicPr>
          <p:blipFill rotWithShape="1">
            <a:blip r:embed="rId5" cstate="print"/>
            <a:srcRect l="70672"/>
            <a:stretch/>
          </p:blipFill>
          <p:spPr>
            <a:xfrm>
              <a:off x="8620804" y="5838981"/>
              <a:ext cx="571425" cy="375390"/>
            </a:xfrm>
            <a:prstGeom prst="rect">
              <a:avLst/>
            </a:prstGeom>
          </p:spPr>
        </p:pic>
      </p:grpSp>
      <p:sp>
        <p:nvSpPr>
          <p:cNvPr id="36" name="직사각형 35"/>
          <p:cNvSpPr/>
          <p:nvPr/>
        </p:nvSpPr>
        <p:spPr>
          <a:xfrm>
            <a:off x="7478626" y="3350299"/>
            <a:ext cx="2560316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고유 키워드</a:t>
            </a:r>
            <a:endParaRPr lang="en-US" altLang="ko-KR" sz="3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3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전등 패드 반응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7" name="그룹 1008"/>
          <p:cNvGrpSpPr/>
          <p:nvPr/>
        </p:nvGrpSpPr>
        <p:grpSpPr>
          <a:xfrm rot="5400000">
            <a:off x="8473072" y="4193656"/>
            <a:ext cx="571425" cy="375390"/>
            <a:chOff x="8620804" y="5838981"/>
            <a:chExt cx="571425" cy="375390"/>
          </a:xfrm>
        </p:grpSpPr>
        <p:pic>
          <p:nvPicPr>
            <p:cNvPr id="38" name="Object 28"/>
            <p:cNvPicPr>
              <a:picLocks noChangeAspect="1"/>
            </p:cNvPicPr>
            <p:nvPr/>
          </p:nvPicPr>
          <p:blipFill rotWithShape="1">
            <a:blip r:embed="rId5" cstate="print"/>
            <a:srcRect l="70672"/>
            <a:stretch/>
          </p:blipFill>
          <p:spPr>
            <a:xfrm>
              <a:off x="8620804" y="5838981"/>
              <a:ext cx="571425" cy="375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3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359753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postfiles.pstatic.net/MjAxODA1MDlfMjg3/MDAxNTI1ODQ2NTg5MjAy.uN0sqD53Q-TlhSDDMCmFG2SsI9SheE10pEdIh9y5w4Ag.FSQgBu9FSg5cZEQT22-Hscxtzxysxp7hgMAw_D1JqyYg.PNG.ateamventures/%EB%8B%AC_%EB%AC%B4%EB%93%9C%EB%93%B1_LED_3D_%ED%94%84%EB%A6%B0%ED%84%B0_%289%29.png?type=w9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1857246"/>
            <a:ext cx="3681413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5469775" y="2367547"/>
            <a:ext cx="592455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무드등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HW</a:t>
            </a:r>
          </a:p>
          <a:p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구 형태의 </a:t>
            </a:r>
            <a:r>
              <a:rPr lang="ko-KR" altLang="en-US" sz="3200" dirty="0" err="1">
                <a:latin typeface="나눔바른고딕" pitchFamily="50" charset="-127"/>
                <a:ea typeface="나눔바른고딕" pitchFamily="50" charset="-127"/>
              </a:rPr>
              <a:t>무드등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설계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반투명 재질을 이용해 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>3D </a:t>
            </a:r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프린터로 하드웨어 제작</a:t>
            </a:r>
            <a:endParaRPr lang="en-US" altLang="ko-KR" sz="3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4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" descr="https://www.notion.so/image/https%3A%2F%2Fprod-files-secure.s3.us-west-2.amazonaws.com%2F9c0dc9ca-da27-4419-bc35-fc0d86a6a62d%2F950741e9-5b28-46a0-b66b-de09ae6eb8b2%2F%25EB%258F%2584%25EC%2595%2588_%25EC%25A0%2584%25EC%25B2%25B4.jpg?table=block&amp;id=0a22364b-ad79-4dbc-aa47-741debaeff72&amp;spaceId=9c0dc9ca-da27-4419-bc35-fc0d86a6a62d&amp;width=200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40" y="1684338"/>
            <a:ext cx="4315142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75" y="1524605"/>
            <a:ext cx="10058400" cy="47877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74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미니 게임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26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t="16833" r="35414" b="7410"/>
          <a:stretch/>
        </p:blipFill>
        <p:spPr>
          <a:xfrm>
            <a:off x="3460820" y="1704975"/>
            <a:ext cx="5567838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9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327</Words>
  <Application>Microsoft Office PowerPoint</Application>
  <PresentationFormat>사용자 지정</PresentationFormat>
  <Paragraphs>113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Arial</vt:lpstr>
      <vt:lpstr>미원체</vt:lpstr>
      <vt:lpstr>나눔바른고딕</vt:lpstr>
      <vt:lpstr>G마켓 산스 Bold</vt:lpstr>
      <vt:lpstr>a옛날사진관2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이민정</dc:creator>
  <cp:lastModifiedBy>user</cp:lastModifiedBy>
  <cp:revision>112</cp:revision>
  <dcterms:created xsi:type="dcterms:W3CDTF">2021-05-29T05:36:36Z</dcterms:created>
  <dcterms:modified xsi:type="dcterms:W3CDTF">2023-11-27T17:55:33Z</dcterms:modified>
</cp:coreProperties>
</file>